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sldIdLst>
    <p:sldId id="257" r:id="rId2"/>
    <p:sldId id="258" r:id="rId3"/>
    <p:sldId id="272" r:id="rId4"/>
    <p:sldId id="260" r:id="rId5"/>
    <p:sldId id="274" r:id="rId6"/>
    <p:sldId id="275" r:id="rId7"/>
    <p:sldId id="262" r:id="rId8"/>
    <p:sldId id="263" r:id="rId9"/>
    <p:sldId id="264" r:id="rId10"/>
    <p:sldId id="265" r:id="rId11"/>
    <p:sldId id="267" r:id="rId12"/>
    <p:sldId id="259" r:id="rId13"/>
    <p:sldId id="268" r:id="rId14"/>
    <p:sldId id="277" r:id="rId15"/>
    <p:sldId id="280" r:id="rId16"/>
    <p:sldId id="278" r:id="rId17"/>
    <p:sldId id="281" r:id="rId18"/>
    <p:sldId id="273" r:id="rId19"/>
    <p:sldId id="271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8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C26DEC-01F8-476E-A1C3-AA7592AD9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3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92291A-0BD5-4CBF-ABBF-5C94C664D5C9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smtClean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3D3388-9886-48D2-8C66-8E98A7DAD80C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smtClean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E901B4C-9B7E-491E-9176-2CA0C9D8215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smtClean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93F301-1296-4470-87F8-802BB9133DB9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smtClean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3CAA87-69BC-479F-993D-933C021691AB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smtClean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indh_TitleBkgrnd_rnd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895600"/>
            <a:ext cx="9144000" cy="182880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baseline="-25000">
              <a:latin typeface="Times" pitchFamily="-84" charset="0"/>
            </a:endParaRPr>
          </a:p>
        </p:txBody>
      </p:sp>
      <p:pic>
        <p:nvPicPr>
          <p:cNvPr id="6" name="Picture 9" descr="Delmar_Logo_Blac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56313"/>
            <a:ext cx="22367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black">
          <a:xfrm>
            <a:off x="32004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smtClean="0"/>
              <a:t>© 2014 Cengage Learning. All Rights Reserved. May not be scanned, copied or duplicated, or posted to a publicly accessible website, in whole or in part.</a:t>
            </a:r>
            <a:endParaRPr lang="en-US" sz="900" smtClean="0">
              <a:latin typeface="Times New Roman" pitchFamily="18" charset="0"/>
            </a:endParaRP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ctrTitle"/>
          </p:nvPr>
        </p:nvSpPr>
        <p:spPr bwMode="white">
          <a:xfrm>
            <a:off x="0" y="3048000"/>
            <a:ext cx="9144000" cy="68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0" y="3886200"/>
            <a:ext cx="9144000" cy="1050925"/>
          </a:xfrm>
        </p:spPr>
        <p:txBody>
          <a:bodyPr tIns="0" bIns="0" anchorCtr="1"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3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7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3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62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0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58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56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5" descr="Delmar_Logo_Black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56313"/>
            <a:ext cx="22367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smtClean="0"/>
              <a:t>© 2014 Cengage Learning. All Rights Reserved. May not be scanned, copied or duplicated, or posted to a publicly accessible website, in whole or in part.</a:t>
            </a:r>
            <a:endParaRPr lang="en-US" sz="9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Chapter 38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4575"/>
            <a:ext cx="9144000" cy="10509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Regulatory Guidelines for Safety and Quality in the Medical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Impact of CLIA on medical assistants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Law covers all laboratories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Performing tests and maintaining personnel records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Documentation by MAs important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Responsibility of MAs to teach and assist others who may not be trained 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MAs must know and comply with the law and be prepared for a CLIA inspection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Where to find more information regarding 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Guidelines available from Federal Register and online for a 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OSHA Regulations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ensure employers have safe and healthy work environment for employees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Applies to all workers, not just health care workers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State standards required to be as strict or greater than federal OSHA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OSHA Regulations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Standard for Occupational Exposure to Hazardous Chemicals in the Laboratory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Employee awareness of risks linked with chemical dangers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Employee training and identification of hazardous chemicals 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Use of protective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OSHA Regulations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Chemical Hygiene Plan (CHP)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Core of OSHA safety standard on hazardous chemicals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Written plan specifies training and information requirements of standard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Inventory taken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OSHA Regulations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Chemical Hygiene Plan (CHP)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List compiled of all chemicals considered hazardous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Material Safety Data Sheet (MSDS) manual assembled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Employer required to provide hazard communication educational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OSHA Regulations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Requirements of Chemical Hygiene Plan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Written plan relevant to safety and health of employees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Written instructions on use of PPE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Fume hoods or biohazard hoods checked regularly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Training sessions must be held for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OSHA Regulations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Requirements of Chemical Hygiene Plan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Employer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 legal responsibility to provide medical attention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Employer responsibility for training sessions, manuals current, documentation 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Instruction regarding disposal of hazardous waste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Written record of safety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OSHA Regulations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Importance of chemical standards to medical assistants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employees must comply or face penalties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employees have right to know and be given information and educated regarding chemical hazards they are exposed to in place of employment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OSHA Regulations and Students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Students do not fall under the OSHA guidelines but should take precautions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Students may come into contact with harmful chemicals when doing procedures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Student safety laboratory manual should be assembled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Designed to set safety policies and procedures that protect patients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1967: misread Pap smears caused Congress to become more involved with regulating laboratories (CLIA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88)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States can seek exemptions if they have regulations comparable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Cumulative Trauma Disorders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Ergonomics is the study of the workplace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Cumulative trauma disorders: injuries involving musculoskeletal or nervous system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 of long-term, repetitive work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intention of 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Protect public by regulating all laboratory tests performed on humans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Based on complexity of tests performed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Affects all aspects of the laboratory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Type of test performed, personnel involved in testing, quality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 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General program description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is user-fee funded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More complicated the test, the more stringent the requirements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CMS charged with implementation of CLIA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CDC responsible for test categorization and CLIA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General program description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enroll in CLIA program, laboratories must register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Since CLIA, total number of quality deficiencies has decreased significantly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Categories of testing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Waived tests</a:t>
            </a:r>
          </a:p>
          <a:p>
            <a:pPr lvl="2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Simple, unvarying, require minimum of judgment and interpretation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Moderate-complexity tests </a:t>
            </a:r>
          </a:p>
          <a:p>
            <a:pPr lvl="2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Provider performed microscopy: PPM procedures (also called PPMP)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High-complexity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Contents of the law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List of analytes on the 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 waived list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Criteria for PPMP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Criteria for CLIA waived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 Regulation for Quality Control in Automated Hematology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Required procedures</a:t>
            </a:r>
          </a:p>
          <a:p>
            <a:pPr lvl="2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Calibration</a:t>
            </a:r>
          </a:p>
          <a:p>
            <a:pPr lvl="2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Control samples</a:t>
            </a:r>
          </a:p>
          <a:p>
            <a:pPr lvl="2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Proficiency testing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Check manufacturer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 recommendations for particular piece of equipment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</a:t>
            </a: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Aftermath of CLIA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88	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Has led to concerns about overload of paperwork it produces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Developments regarding postponements and funding problems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Category of PPMP added as another certificate</a:t>
            </a:r>
          </a:p>
          <a:p>
            <a:pPr lvl="1"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Lower revenue than had been 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Lindh__PPT_rnd.1</Template>
  <TotalTime>168</TotalTime>
  <Words>629</Words>
  <Application>Microsoft Office PowerPoint</Application>
  <PresentationFormat>On-screen Show (4:3)</PresentationFormat>
  <Paragraphs>105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ＭＳ Ｐゴシック</vt:lpstr>
      <vt:lpstr>Times New Roman</vt:lpstr>
      <vt:lpstr>Times</vt:lpstr>
      <vt:lpstr>Blank Presentation</vt:lpstr>
      <vt:lpstr>Chapter 38</vt:lpstr>
      <vt:lpstr>CLIA ’88</vt:lpstr>
      <vt:lpstr>CLIA ’88</vt:lpstr>
      <vt:lpstr>CLIA ’88 </vt:lpstr>
      <vt:lpstr>CLIA ’88</vt:lpstr>
      <vt:lpstr>CLIA ’88</vt:lpstr>
      <vt:lpstr>CLIA ’88</vt:lpstr>
      <vt:lpstr>CLIA ’88</vt:lpstr>
      <vt:lpstr>CLIA ’88</vt:lpstr>
      <vt:lpstr>CLIA ’88</vt:lpstr>
      <vt:lpstr>CLIA ’88</vt:lpstr>
      <vt:lpstr>OSHA Regulations </vt:lpstr>
      <vt:lpstr>OSHA Regulations </vt:lpstr>
      <vt:lpstr>OSHA Regulations </vt:lpstr>
      <vt:lpstr>OSHA Regulations </vt:lpstr>
      <vt:lpstr>OSHA Regulations </vt:lpstr>
      <vt:lpstr>OSHA Regulations </vt:lpstr>
      <vt:lpstr>OSHA Regulations </vt:lpstr>
      <vt:lpstr>OSHA Regulations and Students</vt:lpstr>
      <vt:lpstr>Cumulative Trauma Disorders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</dc:title>
  <dc:creator>Cengage Learning</dc:creator>
  <cp:lastModifiedBy>testuser</cp:lastModifiedBy>
  <cp:revision>29</cp:revision>
  <dcterms:created xsi:type="dcterms:W3CDTF">2008-12-17T01:34:41Z</dcterms:created>
  <dcterms:modified xsi:type="dcterms:W3CDTF">2014-03-11T22:06:48Z</dcterms:modified>
</cp:coreProperties>
</file>